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14570691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99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72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79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095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3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13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72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41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05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56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56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39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31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31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14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B63E-8BCE-4D12-B140-3466F482173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46D143-D88F-4713-8767-9927340458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89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6997" y="339502"/>
            <a:ext cx="683542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50" dirty="0"/>
              <a:t>   </a:t>
            </a:r>
            <a:r>
              <a:rPr lang="pt-BR" sz="2850" dirty="0">
                <a:solidFill>
                  <a:schemeClr val="tx1"/>
                </a:solidFill>
              </a:rPr>
              <a:t>NÓS APOIAMOS O PACTO GLOBAL DA ONU.</a:t>
            </a:r>
            <a:br>
              <a:rPr lang="pt-BR" sz="2850" dirty="0">
                <a:solidFill>
                  <a:schemeClr val="tx1"/>
                </a:solidFill>
              </a:rPr>
            </a:br>
            <a:r>
              <a:rPr lang="pt-BR" sz="27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O Pacto Global advoga 10 (dez) Princípios universais.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27" y="1828366"/>
            <a:ext cx="6908148" cy="2275551"/>
          </a:xfrm>
        </p:spPr>
      </p:pic>
      <p:pic>
        <p:nvPicPr>
          <p:cNvPr id="5" name="Imagem 4" descr="global-compa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76" y="283519"/>
            <a:ext cx="1140251" cy="115212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002" y="4103917"/>
            <a:ext cx="7111935" cy="2159922"/>
          </a:xfrm>
          <a:prstGeom prst="rect">
            <a:avLst/>
          </a:prstGeom>
        </p:spPr>
      </p:pic>
      <p:pic>
        <p:nvPicPr>
          <p:cNvPr id="9" name="logo Esparta volume.png">
            <a:extLst>
              <a:ext uri="{FF2B5EF4-FFF2-40B4-BE49-F238E27FC236}">
                <a16:creationId xmlns:a16="http://schemas.microsoft.com/office/drawing/2014/main" id="{C2B8FA9B-B1A1-4565-BFFC-8A5DF425D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575" y="156952"/>
            <a:ext cx="1210055" cy="1222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85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22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Facetado</vt:lpstr>
      <vt:lpstr>   NÓS APOIAMOS O PACTO GLOBAL DA ONU.  O Pacto Global advoga 10 (dez) Princípios universais.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NÓS APOIAMOS O PACTO GLOBAL DA ONU.  O Pacto Global advoga 10 (dez) Princípios universais.</dc:title>
  <dc:creator>carlos fernando vilanova</dc:creator>
  <cp:lastModifiedBy>carlos fernando vilanova</cp:lastModifiedBy>
  <cp:revision>1</cp:revision>
  <dcterms:created xsi:type="dcterms:W3CDTF">2024-03-05T16:48:26Z</dcterms:created>
  <dcterms:modified xsi:type="dcterms:W3CDTF">2024-03-05T16:52:14Z</dcterms:modified>
</cp:coreProperties>
</file>